
<file path=[Content_Types].xml><?xml version="1.0" encoding="utf-8"?>
<Types xmlns="http://schemas.openxmlformats.org/package/2006/content-types">
  <Default Extension="xml" ContentType="application/xml"/>
  <Default Extension="3gp" ContentType="video/unknown"/>
  <Default Extension="jpeg" ContentType="image/jpeg"/>
  <Default Extension="m4v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8" r:id="rId7"/>
    <p:sldId id="267" r:id="rId8"/>
    <p:sldId id="27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7" d="100"/>
          <a:sy n="67" d="100"/>
        </p:scale>
        <p:origin x="-1664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hyperlink" Target="5" TargetMode="External"/><Relationship Id="rId7" Type="http://schemas.openxmlformats.org/officeDocument/2006/relationships/slide" Target="slide5.xml"/><Relationship Id="rId8" Type="http://schemas.openxmlformats.org/officeDocument/2006/relationships/slide" Target="slide6.xml"/><Relationship Id="rId9" Type="http://schemas.openxmlformats.org/officeDocument/2006/relationships/slide" Target="slide7.xml"/><Relationship Id="rId10" Type="http://schemas.openxmlformats.org/officeDocument/2006/relationships/hyperlink" Target="8" TargetMode="External"/><Relationship Id="rId11" Type="http://schemas.openxmlformats.org/officeDocument/2006/relationships/slide" Target="slide8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hyperlink" Target="5" TargetMode="External"/><Relationship Id="rId8" Type="http://schemas.openxmlformats.org/officeDocument/2006/relationships/slide" Target="slide6.xml"/><Relationship Id="rId9" Type="http://schemas.openxmlformats.org/officeDocument/2006/relationships/slide" Target="slide7.xml"/><Relationship Id="rId1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slide" Target="slide7.xml"/><Relationship Id="rId12" Type="http://schemas.openxmlformats.org/officeDocument/2006/relationships/slide" Target="slide8.xml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slide" Target="slide2.xml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hyperlink" Target="5" TargetMode="External"/><Relationship Id="rId10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" Target="slide8.xml"/><Relationship Id="rId12" Type="http://schemas.openxmlformats.org/officeDocument/2006/relationships/image" Target="../media/image11.png"/><Relationship Id="rId13" Type="http://schemas.openxmlformats.org/officeDocument/2006/relationships/image" Target="../media/image9.png"/><Relationship Id="rId14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Relationship Id="rId3" Type="http://schemas.openxmlformats.org/officeDocument/2006/relationships/slideLayout" Target="../slideLayouts/slideLayout2.xml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hyperlink" Target="5" TargetMode="External"/><Relationship Id="rId9" Type="http://schemas.openxmlformats.org/officeDocument/2006/relationships/slide" Target="slide6.xml"/><Relationship Id="rId10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" Target="slide8.xml"/><Relationship Id="rId12" Type="http://schemas.openxmlformats.org/officeDocument/2006/relationships/image" Target="../media/image13.png"/><Relationship Id="rId13" Type="http://schemas.openxmlformats.org/officeDocument/2006/relationships/image" Target="../media/image9.png"/><Relationship Id="rId14" Type="http://schemas.openxmlformats.org/officeDocument/2006/relationships/image" Target="../media/image14.png"/><Relationship Id="rId1" Type="http://schemas.microsoft.com/office/2007/relationships/media" Target="../media/media3.3gp"/><Relationship Id="rId2" Type="http://schemas.openxmlformats.org/officeDocument/2006/relationships/video" Target="../media/media3.3gp"/><Relationship Id="rId3" Type="http://schemas.openxmlformats.org/officeDocument/2006/relationships/slideLayout" Target="../slideLayouts/slideLayout2.xml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hyperlink" Target="5" TargetMode="External"/><Relationship Id="rId9" Type="http://schemas.openxmlformats.org/officeDocument/2006/relationships/slide" Target="slide6.xml"/><Relationship Id="rId10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hyperlink" Target="5" TargetMode="Externa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image" Target="../media/image15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hyperlink" Target="5" TargetMode="External"/><Relationship Id="rId8" Type="http://schemas.openxmlformats.org/officeDocument/2006/relationships/slide" Target="slide6.xml"/><Relationship Id="rId9" Type="http://schemas.openxmlformats.org/officeDocument/2006/relationships/slide" Target="slide7.xml"/><Relationship Id="rId1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slide" Target="slide8.xml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microsoft.com/office/2007/relationships/media" Target="../media/media4.m4v"/><Relationship Id="rId2" Type="http://schemas.openxmlformats.org/officeDocument/2006/relationships/video" Target="../media/media4.m4v"/><Relationship Id="rId3" Type="http://schemas.openxmlformats.org/officeDocument/2006/relationships/slideLayout" Target="../slideLayouts/slideLayout2.xml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hyperlink" Target="5" TargetMode="External"/><Relationship Id="rId9" Type="http://schemas.openxmlformats.org/officeDocument/2006/relationships/slide" Target="slide6.xml"/><Relationship Id="rId10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11863"/>
            <a:ext cx="7086600" cy="891017"/>
          </a:xfrm>
        </p:spPr>
        <p:txBody>
          <a:bodyPr/>
          <a:lstStyle/>
          <a:p>
            <a:r>
              <a:rPr lang="en-US" sz="4800" dirty="0" smtClean="0"/>
              <a:t>PIRATE TREASURE HUNT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02880"/>
            <a:ext cx="6892019" cy="896166"/>
          </a:xfrm>
        </p:spPr>
        <p:txBody>
          <a:bodyPr/>
          <a:lstStyle/>
          <a:p>
            <a:r>
              <a:rPr lang="en-US" sz="2400" dirty="0" smtClean="0"/>
              <a:t>The Mystery of the Linear Inequalities</a:t>
            </a:r>
          </a:p>
          <a:p>
            <a:r>
              <a:rPr lang="en-US" sz="2400" dirty="0" smtClean="0"/>
              <a:t>By Kristan Morales EDUC 523</a:t>
            </a:r>
            <a:endParaRPr lang="en-US" sz="2400" dirty="0"/>
          </a:p>
        </p:txBody>
      </p:sp>
      <p:pic>
        <p:nvPicPr>
          <p:cNvPr id="4" name="Picture 3" descr="Screen shot 2012-10-12 at 8.0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15" y="2299047"/>
            <a:ext cx="5961305" cy="308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7372" y="5782143"/>
            <a:ext cx="76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a link:</a:t>
            </a:r>
          </a:p>
          <a:p>
            <a:r>
              <a:rPr lang="en-US" dirty="0">
                <a:hlinkClick r:id="rId3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4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5" action="ppaction://hlinksldjump"/>
              </a:rPr>
              <a:t>ineq #2</a:t>
            </a:r>
            <a:r>
              <a:rPr lang="en-US" dirty="0"/>
              <a:t>	   </a:t>
            </a:r>
            <a:r>
              <a:rPr lang="en-US" dirty="0">
                <a:hlinkClick r:id="rId6" action="ppaction://hlinkfile"/>
              </a:rPr>
              <a:t> </a:t>
            </a:r>
            <a:r>
              <a:rPr lang="en-US" dirty="0">
                <a:hlinkClick r:id="rId7" action="ppaction://hlinksldjump"/>
              </a:rPr>
              <a:t>ineq #3</a:t>
            </a:r>
            <a:r>
              <a:rPr lang="en-US" dirty="0">
                <a:hlinkClick r:id="rId6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8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9" action="ppaction://hlinksldjump"/>
              </a:rPr>
              <a:t>quiz	</a:t>
            </a:r>
            <a:r>
              <a:rPr lang="en-US" dirty="0"/>
              <a:t>       </a:t>
            </a:r>
            <a:r>
              <a:rPr lang="en-US" dirty="0">
                <a:hlinkClick r:id="rId10" action="ppaction://hlinkfile"/>
              </a:rPr>
              <a:t> </a:t>
            </a:r>
            <a:r>
              <a:rPr lang="en-US" dirty="0">
                <a:hlinkClick r:id="rId11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3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0-13 at 5.01.23 AM.pn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0" y="363589"/>
            <a:ext cx="7601439" cy="5646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Aayyy</a:t>
            </a:r>
            <a:r>
              <a:rPr lang="en-US" dirty="0" smtClean="0"/>
              <a:t> </a:t>
            </a:r>
            <a:r>
              <a:rPr lang="en-US" dirty="0" err="1" smtClean="0"/>
              <a:t>Mateys</a:t>
            </a:r>
            <a:r>
              <a:rPr lang="en-US" dirty="0" smtClean="0"/>
              <a:t>..</a:t>
            </a:r>
            <a:br>
              <a:rPr lang="en-US" dirty="0" smtClean="0"/>
            </a:br>
            <a:r>
              <a:rPr lang="en-US" dirty="0" smtClean="0"/>
              <a:t>Navigation is in order!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810" y="1801907"/>
            <a:ext cx="7413553" cy="35252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 will be going on a Pirate Treasure Hunt in search of Gold and Treasure.</a:t>
            </a:r>
          </a:p>
          <a:p>
            <a:r>
              <a:rPr lang="en-US" dirty="0" smtClean="0"/>
              <a:t>Your task is to chart the open waters of the Caribbean to follow the course of 3 linear inequalities and then find the treasure in located somewhere in the Bermuda Triangle.</a:t>
            </a:r>
          </a:p>
          <a:p>
            <a:r>
              <a:rPr lang="en-US" dirty="0"/>
              <a:t>You will need to use your Pirate graphing </a:t>
            </a:r>
            <a:r>
              <a:rPr lang="en-US" dirty="0" smtClean="0"/>
              <a:t>inequalities </a:t>
            </a:r>
            <a:r>
              <a:rPr lang="en-US" dirty="0"/>
              <a:t>map making skills to locate the Bermuda Triangle and find the “pieces of eight” gold points inside the Triangle.  </a:t>
            </a:r>
            <a:endParaRPr lang="en-US" dirty="0" smtClean="0"/>
          </a:p>
          <a:p>
            <a:r>
              <a:rPr lang="en-US" dirty="0" smtClean="0"/>
              <a:t>Choose a link to begin.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6598" y="6009636"/>
            <a:ext cx="794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Home</a:t>
            </a:r>
            <a:r>
              <a:rPr lang="en-US" dirty="0" smtClean="0"/>
              <a:t>	</a:t>
            </a:r>
            <a:r>
              <a:rPr lang="en-US" dirty="0" smtClean="0">
                <a:hlinkClick r:id="rId4" action="ppaction://hlinksldjump"/>
              </a:rPr>
              <a:t>inequality #1</a:t>
            </a:r>
            <a:r>
              <a:rPr lang="en-US" dirty="0" smtClean="0"/>
              <a:t>           </a:t>
            </a:r>
            <a:r>
              <a:rPr lang="en-US" dirty="0" smtClean="0">
                <a:hlinkClick r:id="rId5" action="ppaction://hlinksldjump"/>
              </a:rPr>
              <a:t>ineq #2</a:t>
            </a:r>
            <a:r>
              <a:rPr lang="en-US" dirty="0" smtClean="0"/>
              <a:t>	 </a:t>
            </a:r>
            <a:r>
              <a:rPr lang="en-US" dirty="0" smtClean="0">
                <a:hlinkClick r:id="rId6" action="ppaction://hlinksldjump"/>
              </a:rPr>
              <a:t>   ineq #3</a:t>
            </a:r>
            <a:r>
              <a:rPr lang="en-US" dirty="0" smtClean="0">
                <a:hlinkClick r:id="rId7" action="ppaction://hlinkfile"/>
              </a:rPr>
              <a:t>	</a:t>
            </a:r>
            <a:r>
              <a:rPr lang="en-US" dirty="0" smtClean="0"/>
              <a:t>     </a:t>
            </a:r>
            <a:r>
              <a:rPr lang="en-US" dirty="0" smtClean="0">
                <a:hlinkClick r:id="rId8" action="ppaction://hlinksldjump"/>
              </a:rPr>
              <a:t> B triangle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quiz	</a:t>
            </a:r>
            <a:r>
              <a:rPr lang="en-US" dirty="0" smtClean="0"/>
              <a:t>   </a:t>
            </a:r>
            <a:r>
              <a:rPr lang="en-US" dirty="0" smtClean="0">
                <a:hlinkClick r:id="rId10" action="ppaction://hlinksldjump"/>
              </a:rPr>
              <a:t>    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5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0-13 at 5.59.54 AM.pn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54" y="1934974"/>
            <a:ext cx="6073564" cy="3316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42" y="274638"/>
            <a:ext cx="6103899" cy="787002"/>
          </a:xfrm>
        </p:spPr>
        <p:txBody>
          <a:bodyPr/>
          <a:lstStyle/>
          <a:p>
            <a:r>
              <a:rPr lang="en-US" sz="3200" dirty="0" smtClean="0"/>
              <a:t>Inequality #1:</a:t>
            </a:r>
            <a:r>
              <a:rPr lang="en-US" dirty="0" smtClean="0"/>
              <a:t>  y&lt; 5x +1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435992" y="5418527"/>
            <a:ext cx="8511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a link:</a:t>
            </a:r>
          </a:p>
          <a:p>
            <a:r>
              <a:rPr lang="en-US" dirty="0">
                <a:hlinkClick r:id="rId5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6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7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8" action="ppaction://hlinksldjump"/>
              </a:rPr>
              <a:t>   ineq #3</a:t>
            </a:r>
            <a:r>
              <a:rPr lang="en-US" dirty="0">
                <a:hlinkClick r:id="rId9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10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11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12" action="ppaction://hlinksldjump"/>
              </a:rPr>
              <a:t>     </a:t>
            </a:r>
            <a:r>
              <a:rPr lang="en-US" dirty="0" smtClean="0">
                <a:hlinkClick r:id="rId12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Screen shot 2012-10-13 at 7.07.37 AM.png"/>
          <p:cNvPicPr>
            <a:picLocks noChangeAspect="1"/>
          </p:cNvPicPr>
          <p:nvPr/>
        </p:nvPicPr>
        <p:blipFill>
          <a:blip r:embed="rId1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24" y="2712304"/>
            <a:ext cx="2417874" cy="2330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9025" y="1061641"/>
            <a:ext cx="493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Graph and shade Captain </a:t>
            </a:r>
            <a:r>
              <a:rPr lang="en-US" sz="2400" dirty="0" err="1" smtClean="0"/>
              <a:t>Barbossa’s</a:t>
            </a:r>
            <a:r>
              <a:rPr lang="en-US" sz="2400" dirty="0" smtClean="0"/>
              <a:t> inequality on your graph paper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28075" y="274638"/>
            <a:ext cx="235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Watch video</a:t>
            </a:r>
            <a:endParaRPr lang="en-US" dirty="0"/>
          </a:p>
        </p:txBody>
      </p:sp>
      <p:pic>
        <p:nvPicPr>
          <p:cNvPr id="7" name="Captain-Barbossa[www.savevid.com]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331" y="626286"/>
            <a:ext cx="2235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802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467" y="274638"/>
            <a:ext cx="5762733" cy="787002"/>
          </a:xfrm>
        </p:spPr>
        <p:txBody>
          <a:bodyPr/>
          <a:lstStyle/>
          <a:p>
            <a:r>
              <a:rPr lang="en-US" sz="3200" dirty="0" smtClean="0"/>
              <a:t>Inequality #2</a:t>
            </a:r>
            <a:r>
              <a:rPr lang="en-US" dirty="0" smtClean="0"/>
              <a:t>:  y &lt; -2x + 3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834072" y="5418527"/>
            <a:ext cx="7563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a link:</a:t>
            </a:r>
          </a:p>
          <a:p>
            <a:r>
              <a:rPr lang="en-US" dirty="0">
                <a:hlinkClick r:id="rId4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5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6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7" action="ppaction://hlinksldjump"/>
              </a:rPr>
              <a:t>   ineq #3</a:t>
            </a:r>
            <a:r>
              <a:rPr lang="en-US" dirty="0">
                <a:hlinkClick r:id="rId8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9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10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11" action="ppaction://hlinksldjump"/>
              </a:rPr>
              <a:t>     </a:t>
            </a:r>
            <a:r>
              <a:rPr lang="en-US" dirty="0" smtClean="0">
                <a:hlinkClick r:id="rId11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12-10-13 at 6.14.32 AM.png"/>
          <p:cNvPicPr>
            <a:picLocks noChangeAspect="1"/>
          </p:cNvPicPr>
          <p:nvPr/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24" y="2406262"/>
            <a:ext cx="6518268" cy="3150764"/>
          </a:xfrm>
          <a:prstGeom prst="rect">
            <a:avLst/>
          </a:prstGeom>
        </p:spPr>
      </p:pic>
      <p:pic>
        <p:nvPicPr>
          <p:cNvPr id="6" name="Picture 5" descr="Screen shot 2012-10-13 at 7.07.37 AM.png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" y="2551714"/>
            <a:ext cx="2872823" cy="2768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467" y="1061640"/>
            <a:ext cx="5762733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Graph and shade </a:t>
            </a:r>
            <a:r>
              <a:rPr lang="en-US" sz="2400" dirty="0" smtClean="0"/>
              <a:t>Pirate </a:t>
            </a:r>
            <a:r>
              <a:rPr lang="en-US" sz="2400" dirty="0" err="1" smtClean="0"/>
              <a:t>Angelica”s</a:t>
            </a:r>
            <a:r>
              <a:rPr lang="en-US" sz="2400" dirty="0" smtClean="0"/>
              <a:t> </a:t>
            </a:r>
            <a:r>
              <a:rPr lang="en-US" sz="2400" dirty="0"/>
              <a:t>inequality on your graph </a:t>
            </a:r>
            <a:r>
              <a:rPr lang="en-US" sz="2400" dirty="0" smtClean="0"/>
              <a:t>paper. </a:t>
            </a:r>
            <a:r>
              <a:rPr lang="en-US" sz="2400" dirty="0"/>
              <a:t>D</a:t>
            </a:r>
            <a:r>
              <a:rPr lang="en-US" sz="2400" dirty="0" smtClean="0"/>
              <a:t>o this on top of </a:t>
            </a:r>
            <a:r>
              <a:rPr lang="en-US" sz="2400" dirty="0" err="1" smtClean="0"/>
              <a:t>Capt</a:t>
            </a:r>
            <a:r>
              <a:rPr lang="en-US" sz="2400" dirty="0" smtClean="0"/>
              <a:t> </a:t>
            </a:r>
            <a:r>
              <a:rPr lang="en-US" sz="2400" dirty="0" err="1" smtClean="0"/>
              <a:t>Barbossa</a:t>
            </a:r>
            <a:r>
              <a:rPr lang="en-US" sz="2400" dirty="0" smtClean="0"/>
              <a:t> graph.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6200" y="436030"/>
            <a:ext cx="236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watch video</a:t>
            </a:r>
            <a:endParaRPr lang="en-US" dirty="0"/>
          </a:p>
        </p:txBody>
      </p:sp>
      <p:pic>
        <p:nvPicPr>
          <p:cNvPr id="7" name="Angelica[HD][www.savevid.com]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2127" y="805362"/>
            <a:ext cx="2235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316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93" y="274638"/>
            <a:ext cx="6160768" cy="578465"/>
          </a:xfrm>
        </p:spPr>
        <p:txBody>
          <a:bodyPr/>
          <a:lstStyle/>
          <a:p>
            <a:r>
              <a:rPr lang="en-US" sz="3200" dirty="0" smtClean="0"/>
              <a:t>Inequality #3</a:t>
            </a:r>
            <a:r>
              <a:rPr lang="en-US" dirty="0" smtClean="0"/>
              <a:t>:  y &gt; 2/5x - 4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712550" y="5141530"/>
            <a:ext cx="7779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Click on a link:</a:t>
            </a:r>
          </a:p>
          <a:p>
            <a:r>
              <a:rPr lang="en-US" dirty="0">
                <a:hlinkClick r:id="rId4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5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6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7" action="ppaction://hlinksldjump"/>
              </a:rPr>
              <a:t>   ineq #3</a:t>
            </a:r>
            <a:r>
              <a:rPr lang="en-US" dirty="0">
                <a:hlinkClick r:id="rId8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9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10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11" action="ppaction://hlinksldjump"/>
              </a:rPr>
              <a:t>     </a:t>
            </a:r>
            <a:r>
              <a:rPr lang="en-US" dirty="0" smtClean="0">
                <a:hlinkClick r:id="rId11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Screen shot 2012-10-13 at 6.28.53 AM.png"/>
          <p:cNvPicPr>
            <a:picLocks noChangeAspect="1"/>
          </p:cNvPicPr>
          <p:nvPr/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51" y="2509026"/>
            <a:ext cx="6241666" cy="3326514"/>
          </a:xfrm>
          <a:prstGeom prst="rect">
            <a:avLst/>
          </a:prstGeom>
        </p:spPr>
      </p:pic>
      <p:pic>
        <p:nvPicPr>
          <p:cNvPr id="8" name="Picture 7" descr="Screen shot 2012-10-13 at 7.07.37 AM.png"/>
          <p:cNvPicPr>
            <a:picLocks noChangeAspect="1"/>
          </p:cNvPicPr>
          <p:nvPr/>
        </p:nvPicPr>
        <p:blipFill>
          <a:blip r:embed="rId1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1" y="2509026"/>
            <a:ext cx="2904139" cy="2799170"/>
          </a:xfrm>
          <a:prstGeom prst="rect">
            <a:avLst/>
          </a:prstGeom>
        </p:spPr>
      </p:pic>
      <p:pic>
        <p:nvPicPr>
          <p:cNvPr id="9" name="Captain-Jack-Sparrows-intro[www.savevid.com]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92861" y="680226"/>
            <a:ext cx="2235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12551" y="853103"/>
            <a:ext cx="5884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Graph and shade Captain </a:t>
            </a:r>
            <a:r>
              <a:rPr lang="en-US" sz="2400" dirty="0" smtClean="0"/>
              <a:t>Jack’s  </a:t>
            </a:r>
            <a:r>
              <a:rPr lang="en-US" sz="2400" dirty="0"/>
              <a:t>inequality on your graph </a:t>
            </a:r>
            <a:r>
              <a:rPr lang="en-US" sz="2400" dirty="0" smtClean="0"/>
              <a:t>paper.  Do this on top of your other 2 graphs and the Bermuda Triangle will be revealed.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96761" y="274638"/>
            <a:ext cx="213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to watch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2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272339" cy="787002"/>
          </a:xfrm>
        </p:spPr>
        <p:txBody>
          <a:bodyPr/>
          <a:lstStyle/>
          <a:p>
            <a:r>
              <a:rPr lang="en-US" dirty="0" smtClean="0"/>
              <a:t>The Bermuda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739291" y="5418527"/>
            <a:ext cx="7847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a link:</a:t>
            </a:r>
          </a:p>
          <a:p>
            <a:r>
              <a:rPr lang="en-US" dirty="0">
                <a:hlinkClick r:id="rId2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3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4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5" action="ppaction://hlinksldjump"/>
              </a:rPr>
              <a:t>   ineq #3</a:t>
            </a:r>
            <a:r>
              <a:rPr lang="en-US" dirty="0">
                <a:hlinkClick r:id="rId6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7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8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9" action="ppaction://hlinksldjump"/>
              </a:rPr>
              <a:t>     </a:t>
            </a:r>
            <a:r>
              <a:rPr lang="en-US" dirty="0" smtClean="0">
                <a:hlinkClick r:id="rId9" action="ppaction://hlinksldjump"/>
              </a:rPr>
              <a:t>help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2-10-13 at 6.13.38 AM.png"/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2" y="1344891"/>
            <a:ext cx="6912722" cy="4130565"/>
          </a:xfrm>
          <a:prstGeom prst="rect">
            <a:avLst/>
          </a:prstGeom>
        </p:spPr>
      </p:pic>
      <p:pic>
        <p:nvPicPr>
          <p:cNvPr id="3" name="Picture 2" descr="Screen shot 2012-10-13 at 7.07.37 AM.png"/>
          <p:cNvPicPr>
            <a:picLocks noChangeAspect="1"/>
          </p:cNvPicPr>
          <p:nvPr/>
        </p:nvPicPr>
        <p:blipFill>
          <a:blip r:embed="rId11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2134864"/>
            <a:ext cx="31623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272" y="1061640"/>
            <a:ext cx="7047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that you have graphed all 3 inequalities on the same piece of graph paper you will have created a triangle region which is the solution set for all 3 inequalities.  Highlight that section of your graph in  </a:t>
            </a:r>
          </a:p>
          <a:p>
            <a:r>
              <a:rPr lang="en-US" dirty="0" smtClean="0"/>
              <a:t>GOLDEN YELLOW!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272339" cy="787002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pic>
        <p:nvPicPr>
          <p:cNvPr id="3" name="Picture 2" descr="Screen shot 2012-10-13 at 6.13.02 AM.pn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33" y="1046379"/>
            <a:ext cx="5435329" cy="4510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947809" y="5418527"/>
            <a:ext cx="7413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a link:</a:t>
            </a:r>
          </a:p>
          <a:p>
            <a:r>
              <a:rPr lang="en-US" dirty="0">
                <a:hlinkClick r:id="rId3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4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5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6" action="ppaction://hlinksldjump"/>
              </a:rPr>
              <a:t>   ineq #3</a:t>
            </a:r>
            <a:r>
              <a:rPr lang="en-US" dirty="0">
                <a:hlinkClick r:id="rId7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8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9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10" action="ppaction://hlinksldjump"/>
              </a:rPr>
              <a:t>     </a:t>
            </a:r>
            <a:r>
              <a:rPr lang="en-US" dirty="0" smtClean="0">
                <a:hlinkClick r:id="rId10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2422" y="1046379"/>
            <a:ext cx="5364607" cy="433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Find the “pieces of eight” gold by identifying 8 points in your Bermuda Triangle region.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(     ,     ) (     </a:t>
            </a:r>
            <a:r>
              <a:rPr lang="en-US" sz="2400" b="1" i="1" dirty="0">
                <a:solidFill>
                  <a:srgbClr val="FF0000"/>
                </a:solidFill>
              </a:rPr>
              <a:t>,     ) </a:t>
            </a:r>
            <a:r>
              <a:rPr lang="en-US" sz="2400" b="1" i="1" dirty="0" smtClean="0">
                <a:solidFill>
                  <a:srgbClr val="FF0000"/>
                </a:solidFill>
              </a:rPr>
              <a:t>(     </a:t>
            </a:r>
            <a:r>
              <a:rPr lang="en-US" sz="2400" b="1" i="1" dirty="0">
                <a:solidFill>
                  <a:srgbClr val="FF0000"/>
                </a:solidFill>
              </a:rPr>
              <a:t>,     ) </a:t>
            </a:r>
            <a:r>
              <a:rPr lang="en-US" sz="2400" b="1" i="1" dirty="0" smtClean="0">
                <a:solidFill>
                  <a:srgbClr val="FF0000"/>
                </a:solidFill>
              </a:rPr>
              <a:t>(     </a:t>
            </a:r>
            <a:r>
              <a:rPr lang="en-US" sz="2400" b="1" i="1" dirty="0">
                <a:solidFill>
                  <a:srgbClr val="FF0000"/>
                </a:solidFill>
              </a:rPr>
              <a:t>,     ) 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(     ,     ) </a:t>
            </a:r>
            <a:r>
              <a:rPr lang="en-US" sz="2400" b="1" i="1" dirty="0" smtClean="0">
                <a:solidFill>
                  <a:srgbClr val="FF0000"/>
                </a:solidFill>
              </a:rPr>
              <a:t>(     </a:t>
            </a:r>
            <a:r>
              <a:rPr lang="en-US" sz="2400" b="1" i="1" dirty="0">
                <a:solidFill>
                  <a:srgbClr val="FF0000"/>
                </a:solidFill>
              </a:rPr>
              <a:t>,     </a:t>
            </a:r>
            <a:r>
              <a:rPr lang="en-US" sz="2400" b="1" i="1" dirty="0" smtClean="0">
                <a:solidFill>
                  <a:srgbClr val="FF0000"/>
                </a:solidFill>
              </a:rPr>
              <a:t>) </a:t>
            </a:r>
            <a:r>
              <a:rPr lang="en-US" sz="2400" b="1" i="1" dirty="0">
                <a:solidFill>
                  <a:srgbClr val="FF0000"/>
                </a:solidFill>
              </a:rPr>
              <a:t>(     ,     ) </a:t>
            </a:r>
            <a:r>
              <a:rPr lang="en-US" sz="2400" b="1" i="1" dirty="0" smtClean="0">
                <a:solidFill>
                  <a:srgbClr val="FF0000"/>
                </a:solidFill>
              </a:rPr>
              <a:t>(     </a:t>
            </a:r>
            <a:r>
              <a:rPr lang="en-US" sz="2400" b="1" i="1" dirty="0">
                <a:solidFill>
                  <a:srgbClr val="FF0000"/>
                </a:solidFill>
              </a:rPr>
              <a:t>,     ) 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List each of the eight points on the bottom of your graph paper with your Pirate System of 3 Inequalities graph and </a:t>
            </a:r>
            <a:r>
              <a:rPr lang="en-US" sz="2000" dirty="0">
                <a:solidFill>
                  <a:srgbClr val="FF0000"/>
                </a:solidFill>
              </a:rPr>
              <a:t>turn it in to Mrs. </a:t>
            </a:r>
            <a:r>
              <a:rPr lang="en-US" sz="2000" dirty="0" smtClean="0">
                <a:solidFill>
                  <a:srgbClr val="FF0000"/>
                </a:solidFill>
              </a:rPr>
              <a:t>Morales.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If you are correct you will receive your prize from the Lead Algebra Pirate Mrs. Morales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272339" cy="787002"/>
          </a:xfrm>
        </p:spPr>
        <p:txBody>
          <a:bodyPr/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925037" y="5280028"/>
            <a:ext cx="7802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a link:</a:t>
            </a:r>
          </a:p>
          <a:p>
            <a:endParaRPr lang="en-US" dirty="0" smtClean="0"/>
          </a:p>
          <a:p>
            <a:r>
              <a:rPr lang="en-US" dirty="0">
                <a:hlinkClick r:id="rId4" action="ppaction://hlinksldjump"/>
              </a:rPr>
              <a:t>Home</a:t>
            </a:r>
            <a:r>
              <a:rPr lang="en-US" dirty="0"/>
              <a:t>	</a:t>
            </a:r>
            <a:r>
              <a:rPr lang="en-US" dirty="0">
                <a:hlinkClick r:id="rId5" action="ppaction://hlinksldjump"/>
              </a:rPr>
              <a:t>inequality #1</a:t>
            </a:r>
            <a:r>
              <a:rPr lang="en-US" dirty="0"/>
              <a:t>           </a:t>
            </a:r>
            <a:r>
              <a:rPr lang="en-US" dirty="0">
                <a:hlinkClick r:id="rId6" action="ppaction://hlinksldjump"/>
              </a:rPr>
              <a:t>ineq #2</a:t>
            </a:r>
            <a:r>
              <a:rPr lang="en-US" dirty="0"/>
              <a:t>	 </a:t>
            </a:r>
            <a:r>
              <a:rPr lang="en-US" dirty="0">
                <a:hlinkClick r:id="rId7" action="ppaction://hlinksldjump"/>
              </a:rPr>
              <a:t>   ineq #3</a:t>
            </a:r>
            <a:r>
              <a:rPr lang="en-US" dirty="0">
                <a:hlinkClick r:id="rId8" action="ppaction://hlinkfile"/>
              </a:rPr>
              <a:t>	</a:t>
            </a:r>
            <a:r>
              <a:rPr lang="en-US" dirty="0"/>
              <a:t>     </a:t>
            </a:r>
            <a:r>
              <a:rPr lang="en-US" dirty="0">
                <a:hlinkClick r:id="rId9" action="ppaction://hlinksldjump"/>
              </a:rPr>
              <a:t> B triangle</a:t>
            </a:r>
            <a:r>
              <a:rPr lang="en-US" dirty="0"/>
              <a:t>    </a:t>
            </a:r>
            <a:r>
              <a:rPr lang="en-US" dirty="0">
                <a:hlinkClick r:id="rId10" action="ppaction://hlinksldjump"/>
              </a:rPr>
              <a:t>quiz	</a:t>
            </a:r>
            <a:r>
              <a:rPr lang="en-US" dirty="0"/>
              <a:t>   </a:t>
            </a:r>
            <a:r>
              <a:rPr lang="en-US" dirty="0">
                <a:hlinkClick r:id="rId11" action="ppaction://hlinksldjump"/>
              </a:rPr>
              <a:t>     </a:t>
            </a:r>
            <a:r>
              <a:rPr lang="en-US" dirty="0" smtClean="0">
                <a:hlinkClick r:id="rId11" action="ppaction://hlinksldjump"/>
              </a:rPr>
              <a:t>help</a:t>
            </a:r>
            <a:endParaRPr lang="en-US" dirty="0"/>
          </a:p>
          <a:p>
            <a:endParaRPr lang="en-US" dirty="0"/>
          </a:p>
        </p:txBody>
      </p:sp>
      <p:pic>
        <p:nvPicPr>
          <p:cNvPr id="3" name="moralespiratemoviecomputerEDUC 523 - Comput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038" y="1793917"/>
            <a:ext cx="4402144" cy="3301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btriangle exampl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87" y="1793917"/>
            <a:ext cx="2926364" cy="2764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9024" y="1061640"/>
            <a:ext cx="366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video to hear what pirate Morales has to 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6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453</TotalTime>
  <Words>394</Words>
  <Application>Microsoft Macintosh PowerPoint</Application>
  <PresentationFormat>On-screen Show (4:3)</PresentationFormat>
  <Paragraphs>49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Tradition</vt:lpstr>
      <vt:lpstr>PIRATE TREASURE HUNT</vt:lpstr>
      <vt:lpstr>Aayyy Mateys.. Navigation is in order!</vt:lpstr>
      <vt:lpstr>Inequality #1:  y&lt; 5x +1</vt:lpstr>
      <vt:lpstr>Inequality #2:  y &lt; -2x + 3</vt:lpstr>
      <vt:lpstr>Inequality #3:  y &gt; 2/5x - 4</vt:lpstr>
      <vt:lpstr>The Bermuda Triangle</vt:lpstr>
      <vt:lpstr>Quiz</vt:lpstr>
      <vt:lpstr>Help</vt:lpstr>
    </vt:vector>
  </TitlesOfParts>
  <Company>chs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PIRATE TREASURE HUNT</dc:title>
  <dc:creator>Kristan Morales</dc:creator>
  <cp:lastModifiedBy>kristan  morales</cp:lastModifiedBy>
  <cp:revision>25</cp:revision>
  <dcterms:created xsi:type="dcterms:W3CDTF">2012-10-12T15:05:13Z</dcterms:created>
  <dcterms:modified xsi:type="dcterms:W3CDTF">2013-02-27T02:52:39Z</dcterms:modified>
</cp:coreProperties>
</file>