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 Solve by Elimination Intervention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 #1-5 &amp;7</a:t>
            </a:r>
          </a:p>
          <a:p>
            <a:r>
              <a:rPr lang="en-US" dirty="0" smtClean="0"/>
              <a:t>M #1, 4-8</a:t>
            </a:r>
          </a:p>
          <a:p>
            <a:r>
              <a:rPr lang="en-US" dirty="0" smtClean="0"/>
              <a:t>H #1, 4-9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1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228558"/>
          </a:xfrm>
        </p:spPr>
        <p:txBody>
          <a:bodyPr/>
          <a:lstStyle/>
          <a:p>
            <a:r>
              <a:rPr lang="en-US" sz="4000" dirty="0" smtClean="0"/>
              <a:t>Elimination WORD problem #9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21693"/>
            <a:ext cx="7581901" cy="52950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High School A and High School B are planning a field trip and need to rent vans and buses to drive the students.</a:t>
            </a:r>
          </a:p>
          <a:p>
            <a:r>
              <a:rPr lang="en-US" sz="4000" dirty="0" smtClean="0">
                <a:solidFill>
                  <a:schemeClr val="accent2"/>
                </a:solidFill>
              </a:rPr>
              <a:t>School A rented and filled 13 vans and 14 buses with 736 students</a:t>
            </a:r>
          </a:p>
          <a:p>
            <a:r>
              <a:rPr lang="en-US" sz="4000" dirty="0" smtClean="0">
                <a:solidFill>
                  <a:schemeClr val="accent3"/>
                </a:solidFill>
              </a:rPr>
              <a:t>School B rented and filled 6 vans and 7 buses with 365 students.</a:t>
            </a:r>
          </a:p>
          <a:p>
            <a:r>
              <a:rPr lang="en-US" sz="3100" dirty="0" smtClean="0"/>
              <a:t>Find the number of students that can fit into a van and into a bus.</a:t>
            </a:r>
          </a:p>
          <a:p>
            <a:r>
              <a:rPr lang="en-US" dirty="0"/>
              <a:t>SET UP:</a:t>
            </a:r>
          </a:p>
          <a:p>
            <a:r>
              <a:rPr lang="en-US" dirty="0"/>
              <a:t>A)    X= ? Y = ?  Hint: what are the 2 things you are trying to find?  Do you want to call your variables V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B </a:t>
            </a:r>
            <a:r>
              <a:rPr lang="en-US" dirty="0"/>
              <a:t>instead?</a:t>
            </a:r>
          </a:p>
          <a:p>
            <a:r>
              <a:rPr lang="en-US" dirty="0"/>
              <a:t>B)  </a:t>
            </a:r>
            <a:r>
              <a:rPr lang="en-US" dirty="0">
                <a:solidFill>
                  <a:schemeClr val="accent2"/>
                </a:solidFill>
              </a:rPr>
              <a:t>Write </a:t>
            </a:r>
            <a:r>
              <a:rPr lang="en-US" dirty="0" smtClean="0">
                <a:solidFill>
                  <a:schemeClr val="accent2"/>
                </a:solidFill>
              </a:rPr>
              <a:t>school A equation</a:t>
            </a:r>
            <a:r>
              <a:rPr lang="en-US" dirty="0" smtClean="0">
                <a:solidFill>
                  <a:schemeClr val="accent3"/>
                </a:solidFill>
              </a:rPr>
              <a:t>,  </a:t>
            </a:r>
            <a:r>
              <a:rPr lang="en-US">
                <a:solidFill>
                  <a:schemeClr val="accent3"/>
                </a:solidFill>
              </a:rPr>
              <a:t>Write </a:t>
            </a:r>
            <a:r>
              <a:rPr lang="en-US" smtClean="0">
                <a:solidFill>
                  <a:schemeClr val="accent3"/>
                </a:solidFill>
              </a:rPr>
              <a:t>school B </a:t>
            </a:r>
            <a:r>
              <a:rPr lang="en-US" dirty="0">
                <a:solidFill>
                  <a:schemeClr val="accent3"/>
                </a:solidFill>
              </a:rPr>
              <a:t>equation</a:t>
            </a:r>
          </a:p>
          <a:p>
            <a:r>
              <a:rPr lang="en-US" dirty="0"/>
              <a:t>C)  Use elimination to solve.  Do you need to multiply first?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278045"/>
          </a:xfrm>
        </p:spPr>
        <p:txBody>
          <a:bodyPr/>
          <a:lstStyle/>
          <a:p>
            <a:r>
              <a:rPr lang="en-US" sz="3600" dirty="0" smtClean="0"/>
              <a:t>Elimination Intervention Answers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88702"/>
            <a:ext cx="7581901" cy="5591971"/>
          </a:xfrm>
        </p:spPr>
        <p:txBody>
          <a:bodyPr/>
          <a:lstStyle/>
          <a:p>
            <a:r>
              <a:rPr lang="en-US" dirty="0" smtClean="0"/>
              <a:t>1. (6,6)</a:t>
            </a:r>
          </a:p>
          <a:p>
            <a:r>
              <a:rPr lang="en-US" dirty="0" smtClean="0"/>
              <a:t>2. (-1,1)</a:t>
            </a:r>
          </a:p>
          <a:p>
            <a:r>
              <a:rPr lang="en-US" dirty="0" smtClean="0"/>
              <a:t>3. (6,2)</a:t>
            </a:r>
          </a:p>
          <a:p>
            <a:r>
              <a:rPr lang="en-US" dirty="0" smtClean="0"/>
              <a:t>4. (1, -3)</a:t>
            </a:r>
          </a:p>
          <a:p>
            <a:r>
              <a:rPr lang="en-US" dirty="0" smtClean="0"/>
              <a:t>5. (5,9)</a:t>
            </a:r>
          </a:p>
          <a:p>
            <a:r>
              <a:rPr lang="en-US" dirty="0" smtClean="0"/>
              <a:t>6. (0,3)</a:t>
            </a:r>
          </a:p>
          <a:p>
            <a:r>
              <a:rPr lang="en-US" dirty="0" smtClean="0"/>
              <a:t>7. plain $12 a roll, shiny $17 a roll</a:t>
            </a:r>
          </a:p>
          <a:p>
            <a:r>
              <a:rPr lang="en-US" dirty="0" smtClean="0"/>
              <a:t>8. adult ticket $9, student ticket #13</a:t>
            </a:r>
          </a:p>
          <a:p>
            <a:r>
              <a:rPr lang="en-US" dirty="0" smtClean="0"/>
              <a:t>9.  van 6 students, bus </a:t>
            </a:r>
            <a:r>
              <a:rPr lang="en-US" smtClean="0"/>
              <a:t>47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64630"/>
          </a:xfrm>
        </p:spPr>
        <p:txBody>
          <a:bodyPr/>
          <a:lstStyle/>
          <a:p>
            <a:r>
              <a:rPr lang="en-US" dirty="0" smtClean="0"/>
              <a:t>Solve by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28" y="1385621"/>
            <a:ext cx="7866535" cy="51465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  </a:t>
            </a:r>
            <a:r>
              <a:rPr lang="en-US" sz="5400" dirty="0" smtClean="0"/>
              <a:t>      2x – 7y = -30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 -8x + 7y = -6</a:t>
            </a:r>
          </a:p>
          <a:p>
            <a:r>
              <a:rPr lang="en-US" sz="4000" dirty="0" smtClean="0"/>
              <a:t>We need the numbers to be exactly the same to eliminate, with one positive and 1 negative.  Like </a:t>
            </a:r>
            <a:r>
              <a:rPr lang="en-US" sz="4000" dirty="0" smtClean="0"/>
              <a:t>10x </a:t>
            </a:r>
            <a:r>
              <a:rPr lang="en-US" sz="4000" dirty="0" smtClean="0"/>
              <a:t>and -</a:t>
            </a:r>
            <a:r>
              <a:rPr lang="en-US" sz="4000" dirty="0" smtClean="0"/>
              <a:t>10x </a:t>
            </a:r>
            <a:r>
              <a:rPr lang="en-US" sz="4000" dirty="0" smtClean="0"/>
              <a:t>or </a:t>
            </a:r>
            <a:r>
              <a:rPr lang="en-US" sz="4000" dirty="0" smtClean="0"/>
              <a:t>4y </a:t>
            </a:r>
            <a:r>
              <a:rPr lang="en-US" sz="4000" dirty="0" smtClean="0"/>
              <a:t>and -</a:t>
            </a:r>
            <a:r>
              <a:rPr lang="en-US" sz="4000" dirty="0" smtClean="0"/>
              <a:t>4y</a:t>
            </a:r>
            <a:endParaRPr lang="en-US" sz="4000" dirty="0" smtClean="0"/>
          </a:p>
          <a:p>
            <a:r>
              <a:rPr lang="en-US" sz="4000" dirty="0" smtClean="0"/>
              <a:t>Are we ready to just add together to eliminate? If yes what variable will be eliminated?</a:t>
            </a:r>
          </a:p>
        </p:txBody>
      </p:sp>
    </p:spTree>
    <p:extLst>
      <p:ext uri="{BB962C8B-B14F-4D97-AF65-F5344CB8AC3E}">
        <p14:creationId xmlns:p14="http://schemas.microsoft.com/office/powerpoint/2010/main" val="278889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elimination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sz="2800" dirty="0" smtClean="0"/>
              <a:t>      </a:t>
            </a:r>
            <a:r>
              <a:rPr lang="en-US" sz="4800" dirty="0" smtClean="0"/>
              <a:t>-3x – 3y = 0</a:t>
            </a:r>
            <a:endParaRPr lang="en-US" sz="4800" dirty="0"/>
          </a:p>
          <a:p>
            <a:r>
              <a:rPr lang="en-US" sz="4800" dirty="0"/>
              <a:t>       </a:t>
            </a:r>
            <a:r>
              <a:rPr lang="en-US" sz="4800" dirty="0" smtClean="0"/>
              <a:t>-6x + 3y = 9</a:t>
            </a:r>
            <a:endParaRPr lang="en-US" sz="4800" dirty="0"/>
          </a:p>
          <a:p>
            <a:r>
              <a:rPr lang="en-US" dirty="0" smtClean="0"/>
              <a:t>Are we ready to just add together? If yes what variable will be eliminated?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2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47107"/>
          </a:xfrm>
        </p:spPr>
        <p:txBody>
          <a:bodyPr/>
          <a:lstStyle/>
          <a:p>
            <a:r>
              <a:rPr lang="en-US" dirty="0" smtClean="0"/>
              <a:t>Solve by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36135"/>
            <a:ext cx="7581901" cy="526206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3</a:t>
            </a:r>
            <a:r>
              <a:rPr lang="en-US" sz="4400" dirty="0" smtClean="0"/>
              <a:t>.       8x – 10y = 28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5x – 20y = -10</a:t>
            </a:r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we ready to just add together? If yes what variable will be eliminated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If not what can we do?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Option 1:</a:t>
            </a:r>
            <a:r>
              <a:rPr lang="en-US" dirty="0" smtClean="0"/>
              <a:t>  multiply first equation by -2 so you get 20y and -20y and just add together to eliminate 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Option 2</a:t>
            </a:r>
            <a:r>
              <a:rPr lang="en-US" dirty="0" smtClean="0"/>
              <a:t>: multiply 1</a:t>
            </a:r>
            <a:r>
              <a:rPr lang="en-US" baseline="30000" dirty="0" smtClean="0"/>
              <a:t>st</a:t>
            </a:r>
            <a:r>
              <a:rPr lang="en-US" dirty="0" smtClean="0"/>
              <a:t> equation by 5 and 2</a:t>
            </a:r>
            <a:r>
              <a:rPr lang="en-US" baseline="30000" dirty="0" smtClean="0"/>
              <a:t>nd</a:t>
            </a:r>
            <a:r>
              <a:rPr lang="en-US" dirty="0" smtClean="0"/>
              <a:t> equation by -8 so you get 40 x and -40x and add together to eliminate 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5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261549"/>
          </a:xfrm>
        </p:spPr>
        <p:txBody>
          <a:bodyPr/>
          <a:lstStyle/>
          <a:p>
            <a:r>
              <a:rPr lang="en-US" dirty="0" smtClean="0"/>
              <a:t>Solve by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04171"/>
            <a:ext cx="7913008" cy="498163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4.  6x – 7y = 27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3x – y = 6</a:t>
            </a:r>
          </a:p>
          <a:p>
            <a:r>
              <a:rPr lang="en-US" dirty="0" smtClean="0"/>
              <a:t>Are we ready just to add together and eliminate a variable? If not what can we do?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Option 1:</a:t>
            </a:r>
            <a:r>
              <a:rPr lang="en-US" dirty="0" smtClean="0"/>
              <a:t> multiply 2</a:t>
            </a:r>
            <a:r>
              <a:rPr lang="en-US" baseline="30000" dirty="0" smtClean="0"/>
              <a:t>nd</a:t>
            </a:r>
            <a:r>
              <a:rPr lang="en-US" dirty="0" smtClean="0"/>
              <a:t>  equation by -2 to get 6x and -6x and then just add together to eliminate x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Option 2</a:t>
            </a:r>
            <a:r>
              <a:rPr lang="en-US" dirty="0" smtClean="0"/>
              <a:t>:  multiply 2</a:t>
            </a:r>
            <a:r>
              <a:rPr lang="en-US" baseline="30000" dirty="0" smtClean="0"/>
              <a:t>nd</a:t>
            </a:r>
            <a:r>
              <a:rPr lang="en-US" dirty="0" smtClean="0"/>
              <a:t> equation by -7 and get -7y and 7y and just add together to eliminate 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Option 3</a:t>
            </a:r>
            <a:r>
              <a:rPr lang="en-US" dirty="0" smtClean="0"/>
              <a:t>: multiply 1</a:t>
            </a:r>
            <a:r>
              <a:rPr lang="en-US" baseline="30000" dirty="0" smtClean="0"/>
              <a:t>st</a:t>
            </a:r>
            <a:r>
              <a:rPr lang="en-US" dirty="0" smtClean="0"/>
              <a:t>  equation by 3 and 2</a:t>
            </a:r>
            <a:r>
              <a:rPr lang="en-US" baseline="30000" dirty="0" smtClean="0"/>
              <a:t>nd</a:t>
            </a:r>
            <a:r>
              <a:rPr lang="en-US" dirty="0" smtClean="0"/>
              <a:t> equation by -6 to get 18x and -18x and add together to eliminate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5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3089"/>
          </a:xfrm>
        </p:spPr>
        <p:txBody>
          <a:bodyPr/>
          <a:lstStyle/>
          <a:p>
            <a:r>
              <a:rPr lang="en-US" dirty="0" smtClean="0"/>
              <a:t>Solve by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20666"/>
            <a:ext cx="7581901" cy="4615358"/>
          </a:xfrm>
        </p:spPr>
        <p:txBody>
          <a:bodyPr/>
          <a:lstStyle/>
          <a:p>
            <a:r>
              <a:rPr lang="en-US" sz="4000" dirty="0" smtClean="0"/>
              <a:t>5.    -9x + 5y = 0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-10 x + 3y = -23</a:t>
            </a:r>
          </a:p>
          <a:p>
            <a:r>
              <a:rPr lang="en-US" dirty="0" smtClean="0"/>
              <a:t>Are we ready to just add together and eliminate?  If not, what can we do?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Option 1</a:t>
            </a:r>
            <a:r>
              <a:rPr lang="en-US" dirty="0" smtClean="0"/>
              <a:t>: multiply 1</a:t>
            </a:r>
            <a:r>
              <a:rPr lang="en-US" baseline="30000" dirty="0" smtClean="0"/>
              <a:t>st</a:t>
            </a:r>
            <a:r>
              <a:rPr lang="en-US" dirty="0" smtClean="0"/>
              <a:t> equation by -10 and 2</a:t>
            </a:r>
            <a:r>
              <a:rPr lang="en-US" baseline="30000" dirty="0" smtClean="0"/>
              <a:t>nd</a:t>
            </a:r>
            <a:r>
              <a:rPr lang="en-US" dirty="0" smtClean="0"/>
              <a:t> equation by 9 to get 90x and -90x and add together to eliminate x</a:t>
            </a:r>
          </a:p>
        </p:txBody>
      </p:sp>
    </p:spTree>
    <p:extLst>
      <p:ext uri="{BB962C8B-B14F-4D97-AF65-F5344CB8AC3E}">
        <p14:creationId xmlns:p14="http://schemas.microsoft.com/office/powerpoint/2010/main" val="296366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6.   -4x – 7y = -21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-5x – 5y = -15</a:t>
            </a:r>
          </a:p>
          <a:p>
            <a:pPr marL="0" indent="0">
              <a:buNone/>
            </a:pPr>
            <a:r>
              <a:rPr lang="en-US" dirty="0" smtClean="0"/>
              <a:t>Are we ready to just add together and eliminate?</a:t>
            </a:r>
            <a:r>
              <a:rPr lang="en-US" dirty="0"/>
              <a:t> </a:t>
            </a:r>
            <a:r>
              <a:rPr lang="en-US" dirty="0" smtClean="0"/>
              <a:t> If not what can we do?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Option 1</a:t>
            </a:r>
            <a:r>
              <a:rPr lang="en-US" dirty="0" smtClean="0"/>
              <a:t>:  multiply the 1st equation by -5 and the 2</a:t>
            </a:r>
            <a:r>
              <a:rPr lang="en-US" baseline="30000" dirty="0" smtClean="0"/>
              <a:t>nd</a:t>
            </a:r>
            <a:r>
              <a:rPr lang="en-US" dirty="0" smtClean="0"/>
              <a:t> equation by 4 to get 20x and -20x and add together to eliminate x</a:t>
            </a:r>
          </a:p>
        </p:txBody>
      </p:sp>
    </p:spTree>
    <p:extLst>
      <p:ext uri="{BB962C8B-B14F-4D97-AF65-F5344CB8AC3E}">
        <p14:creationId xmlns:p14="http://schemas.microsoft.com/office/powerpoint/2010/main" val="36230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8"/>
            <a:ext cx="7581901" cy="634719"/>
          </a:xfrm>
        </p:spPr>
        <p:txBody>
          <a:bodyPr/>
          <a:lstStyle/>
          <a:p>
            <a:r>
              <a:rPr lang="en-US" sz="4400" dirty="0"/>
              <a:t>E</a:t>
            </a:r>
            <a:r>
              <a:rPr lang="en-US" sz="4400" dirty="0" smtClean="0"/>
              <a:t>limination WORD problem #7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852" y="742297"/>
            <a:ext cx="7932512" cy="58558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Jimmy and Kayla sell rolls of wrapping paper for a fundraiser.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Jimmy sold 8 rolls of plain paper and 8 rolls of shiny paper for a total of $232</a:t>
            </a:r>
          </a:p>
          <a:p>
            <a:r>
              <a:rPr lang="en-US" sz="3000" dirty="0" smtClean="0">
                <a:solidFill>
                  <a:schemeClr val="accent3"/>
                </a:solidFill>
              </a:rPr>
              <a:t>Kayla sold 4 rolls of plain paper and 2 rolls of shiny paper for a total of $82</a:t>
            </a:r>
            <a:r>
              <a:rPr lang="en-US" sz="3000" dirty="0" smtClean="0"/>
              <a:t>.</a:t>
            </a:r>
          </a:p>
          <a:p>
            <a:r>
              <a:rPr lang="en-US" dirty="0" smtClean="0"/>
              <a:t>Find the cost of a plain roll and cost of a shiny roll</a:t>
            </a:r>
          </a:p>
          <a:p>
            <a:r>
              <a:rPr lang="en-US" dirty="0" smtClean="0"/>
              <a:t>SET UP:</a:t>
            </a:r>
          </a:p>
          <a:p>
            <a:r>
              <a:rPr lang="en-US" dirty="0" smtClean="0"/>
              <a:t>A)    X= ? Y = ?  Hint: what are the 2 things you are trying to find?</a:t>
            </a:r>
          </a:p>
          <a:p>
            <a:r>
              <a:rPr lang="en-US" dirty="0" smtClean="0"/>
              <a:t>B)  </a:t>
            </a:r>
            <a:r>
              <a:rPr lang="en-US" dirty="0" smtClean="0">
                <a:solidFill>
                  <a:srgbClr val="FF0000"/>
                </a:solidFill>
              </a:rPr>
              <a:t>Write Jimmy’s equation</a:t>
            </a:r>
            <a:r>
              <a:rPr lang="en-US" dirty="0" smtClean="0"/>
              <a:t>,  </a:t>
            </a:r>
            <a:r>
              <a:rPr lang="en-US" dirty="0" smtClean="0">
                <a:solidFill>
                  <a:schemeClr val="accent3"/>
                </a:solidFill>
              </a:rPr>
              <a:t>Write Kayla’s equation</a:t>
            </a:r>
          </a:p>
          <a:p>
            <a:r>
              <a:rPr lang="en-US" dirty="0" smtClean="0"/>
              <a:t>C)  Use elimination to solve.  Do you need to multiply first?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55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799675"/>
          </a:xfrm>
        </p:spPr>
        <p:txBody>
          <a:bodyPr/>
          <a:lstStyle/>
          <a:p>
            <a:r>
              <a:rPr lang="en-US" sz="4000" dirty="0" smtClean="0"/>
              <a:t>Elimination WORD problem #8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07251"/>
            <a:ext cx="7978985" cy="56084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school is selling tickets to the play.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On the first day, the school sold 5 adult tickets and 11 student tickets for a total of $188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3000" dirty="0" smtClean="0">
                <a:solidFill>
                  <a:schemeClr val="accent5"/>
                </a:solidFill>
              </a:rPr>
              <a:t>On the second day, the school sold 10 adult tickets and 5 student tickets for a total of $155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Find the price of an adult ticket &amp; the price of a student ticket</a:t>
            </a:r>
          </a:p>
          <a:p>
            <a:r>
              <a:rPr lang="en-US" dirty="0"/>
              <a:t>SET UP:</a:t>
            </a:r>
          </a:p>
          <a:p>
            <a:r>
              <a:rPr lang="en-US" dirty="0"/>
              <a:t>A)    X= ? Y = ?  Hint: what are the 2 things you are trying to find</a:t>
            </a:r>
            <a:r>
              <a:rPr lang="en-US" dirty="0" smtClean="0"/>
              <a:t>?  Do you want to call your variables A and S instead?</a:t>
            </a:r>
            <a:endParaRPr lang="en-US" dirty="0"/>
          </a:p>
          <a:p>
            <a:r>
              <a:rPr lang="en-US" dirty="0"/>
              <a:t>B)  </a:t>
            </a:r>
            <a:r>
              <a:rPr lang="en-US" dirty="0">
                <a:solidFill>
                  <a:schemeClr val="accent2"/>
                </a:solidFill>
              </a:rPr>
              <a:t>Write </a:t>
            </a:r>
            <a:r>
              <a:rPr lang="en-US" dirty="0" smtClean="0">
                <a:solidFill>
                  <a:schemeClr val="accent2"/>
                </a:solidFill>
              </a:rPr>
              <a:t>first day equation</a:t>
            </a:r>
            <a:r>
              <a:rPr lang="en-US" dirty="0"/>
              <a:t>,  </a:t>
            </a:r>
            <a:r>
              <a:rPr lang="en-US" dirty="0">
                <a:solidFill>
                  <a:schemeClr val="accent5"/>
                </a:solidFill>
              </a:rPr>
              <a:t>Write </a:t>
            </a:r>
            <a:r>
              <a:rPr lang="en-US" dirty="0" smtClean="0">
                <a:solidFill>
                  <a:schemeClr val="accent5"/>
                </a:solidFill>
              </a:rPr>
              <a:t>second day </a:t>
            </a:r>
            <a:r>
              <a:rPr lang="en-US" dirty="0">
                <a:solidFill>
                  <a:schemeClr val="accent5"/>
                </a:solidFill>
              </a:rPr>
              <a:t>equation</a:t>
            </a:r>
          </a:p>
          <a:p>
            <a:r>
              <a:rPr lang="en-US" dirty="0"/>
              <a:t>C)  Use elimination to solve.  Do you need to multiply first?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2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101</TotalTime>
  <Words>906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Unit 3: Solve by Elimination Intervention</vt:lpstr>
      <vt:lpstr>Solve by elimination</vt:lpstr>
      <vt:lpstr>Solve by elimination </vt:lpstr>
      <vt:lpstr>Solve by Elimination</vt:lpstr>
      <vt:lpstr>Solve by Elimination</vt:lpstr>
      <vt:lpstr>Solve by Elimination</vt:lpstr>
      <vt:lpstr>Solve by Elimination</vt:lpstr>
      <vt:lpstr>Elimination WORD problem #7</vt:lpstr>
      <vt:lpstr>Elimination WORD problem #8</vt:lpstr>
      <vt:lpstr>Elimination WORD problem #9</vt:lpstr>
      <vt:lpstr>Elimination Intervention Answers</vt:lpstr>
    </vt:vector>
  </TitlesOfParts>
  <Company>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Solve by Elimination Intervention</dc:title>
  <dc:creator>Kristan Morales</dc:creator>
  <cp:lastModifiedBy>Kristan Morales</cp:lastModifiedBy>
  <cp:revision>13</cp:revision>
  <dcterms:created xsi:type="dcterms:W3CDTF">2012-11-25T19:57:14Z</dcterms:created>
  <dcterms:modified xsi:type="dcterms:W3CDTF">2012-11-28T13:23:45Z</dcterms:modified>
</cp:coreProperties>
</file>